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4E65C5-4B1A-41F9-9C6A-CF4FB1DF68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1C5A8B-902A-4DBF-96FC-4813D39703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Combination of population data from both horizontal movements. The x-components during the leftward movement were mirrored at the vertical axes. The y-components of the population vector were averaged without any preceding transformation. The influence of a biased activation (e.g. due to an heterogeneous distribution of receptive fields of visual cells) is cancelled out by this averaging. The position and velocity data of the hand and target were transformed and averaged in the same way as the population vector components. The averaged horizontal vectors represent a generalized vector that is no longer related to a single direction. To avoid the horizontal vector pointing in the direction of the time axis, all vectors were rotated by 90° counterclockwise.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4BF3C2-4546-4462-88F3-36280EFF11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4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466–476, </a:t>
            </a:r>
            <a:r>
              <a:rPr lang="en-US" altLang="en-US" sz="1000">
                <a:solidFill>
                  <a:srgbClr val="333333"/>
                </a:solidFill>
                <a:hlinkClick r:id="rId3"/>
              </a:rPr>
              <a:t>https://doi.org/10.1093/cercor/12.5.466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Combination of population data from both horizontal movements. The x-components during the leftward movement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Combination of population data from both horizontal movements. The x-components during the leftward movement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2024-04-26T19:21:04Z</dcterms:modified>
</cp:coreProperties>
</file>