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C749E-2532-45C8-AF49-AF54951683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67237A-9E16-471E-A90E-602BB66F29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Blockade of electrical activity produces a time-dependent neuronal degeneration. (A, B) The 17-day-old cortical cultures stained for NeuN in control (A) and in cultures exposed to TTX for 11 days (B). (C) Time-dependent cell death: Presence of TTX for 5 days produced a 35% decline in cell density, whereas a 15-day exposure to TTX produced a nearly complete disappearance of the cultured neurons (cells were treated with TTX at day 4 in culture, n = 6 fields for each group). (D) Western blotting for NSE and GFAP, a glial marker, in TTX and control cultures. A clear disappearance of staining for NSE but no change in GFAP in TTX-treated culture is obvious.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A31BA-6AC4-4924-91A4-36FF62081B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1292–1306,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Blockade of electrical activity produces a time-dependent neuronal degeneration. (A, B) The 17-day-old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Blockade of electrical activity produces a time-dependent neuronal degeneration. (A, B) The 17-day-old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2024-04-27T03:38:00Z</dcterms:modified>
</cp:coreProperties>
</file>