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F0C21F-ABE9-4C6D-AAD5-86C88C7100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E2D1A6-0ED7-4A46-91F6-2CA4EC9417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675CBC-5B9C-4488-BC9B-128F1F5075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2024-04-26T22:00:50Z</dcterms:modified>
</cp:coreProperties>
</file>