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F99792-44C4-4219-8D70-B00642C265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C33DF-6849-4C2F-8DCD-0131988671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Arabidopsis GASA gene family. (a) Multiple sequence alignment of the conserved C-terminal domain of the 14 putative GASA proteins. Identical residues are shown in black and conserved residues are shaded, with dark gray indicating 75–99% conservation and light gray 55–74% conservation. The specific amino acids included in the alignment for each GASA protein are indicated in parentheses. (b) An unrooted phylogenetic tree constructed using neighbor-joining. The branches were reconfirmed by 1,000 bootstrap resamplings, and the bootstrap value of each branch is indicated. (c) Multiple sequence alignment of the proline-rich regions from GASA14, soybean proline-rich protein 2, SbPRP2 (AAA34011); Arabidopsis arabinogalactan protein 9, AGP9 (NP973463); and Arabidopsis extensin 4, AtEx4 (NP849895). The amino acids included are indicated in parentheses.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Japanese Society of Plant Physiologists.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6EAAE-9A30-414B-86EF-73BDEF6E1C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cp/pcm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48, Issue 3, March 2007, Pages 471–483,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https://doi.org/10.1093/pcp/pcm016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Arabidopsis GASA gene family. (a) Multiple sequence alignment of the conserved C-terminal domain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The Arabidopsis GASA gene family. (a) Multiple sequence alignment of the conserved C-terminal domain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2024-04-26T17:36:37Z</dcterms:modified>
</cp:coreProperties>
</file>