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EA06A5-747E-42BD-908C-632325ACC5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8B4A1-6BBB-4BE5-A651-B935E27896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Sex effects in early MEG response to biological motion. The RMS neuromagnetic response to a point-light canonical walker as compared with a scrambled display over (A) the right parietal, (B) left temporal, and (C) right temporal cortices. At a latency of 200–250 ms from the stimulus onset, the RMS response is significantly greater in females. (D) The cortical RMS responses are plotted separately for females and males. R_Parietal, L_Temporal, and R_Temporal stand for the right parietal, left temporal, and right temporal cortex, respectively. Vertical bars represent ±SEM.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E448F-1AC5-4513-9825-79C7FAB8AD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3468–3474,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Sex effects in early MEG response to biological motion. The RMS neuromagnetic response to a point-light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Sex effects in early MEG response to biological motion. The RMS neuromagnetic response to a point-light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2024-04-26T18:24:32Z</dcterms:modified>
</cp:coreProperties>
</file>