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7F4F5-2520-47DE-BE8A-E2ECF4AF6F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6C463-7A7D-43CD-AE83-C99ED70F5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40F82-D393-44FE-AE1C-BCFA3D295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2024-04-26T22:13:01Z</dcterms:modified>
</cp:coreProperties>
</file>