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27078-3113-44AC-B44A-3950D7BD2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99235-CBE6-448F-92D1-1CF1BD0BB2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8D70F-4011-4380-AFD0-1CC250A2AE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2024-04-27T02:56:58Z</dcterms:modified>
</cp:coreProperties>
</file>