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D9F6E35-FDA2-4796-840C-E22C358FD8D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E2A2C45-6A63-4650-A7B6-CFA28CFD426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Grand-mean virtual channel waveform for the 3 conditions in the long-latency range: Deviant (red), reversed standard (blue), control (black). The virtual channel corresponds to peak-voxel (voxel with maximal activity) for MMNm (Deviant minus reverse standard) in the pseudo-Z activity map, shown in Figure 2. Time zero indicates tone onset. Absolute values are given.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CE799FB-A931-46D9-AC10-7CDFA6C9370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s29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24, Issue 1, January 2014, Pages 143–153,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https://doi.org/10.1093/cercor/bhs295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Grand-mean virtual channel waveform for the 3 conditions in the long-latency range: Deviant (red), reversed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Grand-mean virtual channel waveform for the 3 conditions in the long-latency range: Deviant (red), reversed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2024-04-26T12:00:26Z</dcterms:modified>
</cp:coreProperties>
</file>