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8D7EE-7302-4010-A6B4-B5980B0C37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DE73A8-24B5-4E00-8242-B134A3E67A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2E57CD-E2B9-48BD-981F-19DEB1FADB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2024-05-11T03:29:31Z</dcterms:modified>
</cp:coreProperties>
</file>