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C074D-ABA9-418A-A4A7-0392F524F9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55771-EEAD-49B2-B212-41AA5BB0CD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89B45-C93C-454A-A9E7-DEACD9B5CA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2024-09-20T15:15:25Z</dcterms:modified>
</cp:coreProperties>
</file>