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5E8399-70CA-4476-8ED7-C5EBFA7ACC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AC99B5-D599-4C27-B765-A649D3A0924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A92483-A425-4663-A4D0-984D3E1220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2024-09-19T04:08:11Z</dcterms:modified>
</cp:coreProperties>
</file>