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9D637-B416-4DBB-8621-583CCE982B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8EACE-372A-457D-B6C7-191920BD9B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F1EE69-3862-4ABB-9E6F-3B6A39F330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2024-04-26T11:40:00Z</dcterms:modified>
</cp:coreProperties>
</file>