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5487D2-1B2A-48ED-A5B6-B240F53902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7D948E-2366-4865-AA09-9DB4B3C599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Bi-functional antagonistic roles of Sema3A on cell bodies and neurites of marmoset cortical neural precursor cells. β-III Tubulin+ cells cultured in the presence of heat-inactivated Sema3A stripes (control) distribute homogenously (A), but exposure to the active form of Sema3A induces a strong repulsion (B) with a majority of Hoechst+ nuclei found between the stripes of active Sema3A (D) (control: 11.3 ± 1.4 ON and 8.2 ± 0.4 OFF, n = 3, P = 0.12; Sema3A: 2.3 ± 0.7 ON and 17.1 ± 3.9 OFF; n = 3, P &lt; 0.001, Mann–Whitney test). Cells bodies between the stripes extended neurites over the stripe of ligand (C). The expression of Npn1, PlexinA1, and -A4 elements of Sema3A receptor complex in marmoset cortical neural precursor cells were confirmed by RT-PCR prior to plating (E). Scale bars (A and B) 200 µm, (C) 50 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BCDBBE-F2DF-4E5C-8934-ED61E05FB55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14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11, November 2014, Pages 2884–2898,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https://doi.org/10.1093/cercor/bht141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Bi-functional antagonistic roles of Sema3A on cell bodies and neurites of marmoset cortical neural precursor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Bi-functional antagonistic roles of Sema3A on cell bodies and neurites of marmoset cortical neural precursor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2024-04-26T17:57:23Z</dcterms:modified>
</cp:coreProperties>
</file>