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CAB5B-B74D-4D48-88EF-4B20955F66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3C7E8-1345-4595-8FB5-47D9CB1F38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study. RTR, reference tropism result; MVC, maraviroc; Tx,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British Society for Antimicrobial Chemotherapy.This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A9D3E1-588A-42F9-A743-A067758447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q458"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66, Issue 2, February 2011, Pages 265–272, </a:t>
            </a:r>
            <a:r>
              <a:rPr lang="en-US" altLang="en-US" sz="1000">
                <a:solidFill>
                  <a:srgbClr val="333333"/>
                </a:solidFill>
                <a:hlinkClick r:id="rId3"/>
              </a:rPr>
              <a:t>https://doi.org/10.1093/jac/dkq458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study. RTR, reference tropism result; MVC, maraviroc; Tx,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study. RTR, reference tropism result; MVC, maraviroc; Tx, treatment.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2024-04-26T10:26:02Z</dcterms:modified>
</cp:coreProperties>
</file>