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ABF9C7-689C-46F5-B191-C3C8F37B37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59C59-512E-4C46-AC0A-4826DDB821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Voltage topography of unattended high and low SF standards. Mean voltage topography maps of latency windows corresponding to peaks of principal sensory-evoked components elicited by (A) high SF standards when unattended; C1 (80–100 ms), P1 (120–140 ms), and N1 (170–190 ms) and (B) unattended low SF standards; P1 in its early (80–100 ms) and late (120–140 ms) phases and N1 (170–190 ms). Data are shown for control subjects (top row of each group) and SZ patients (bottom row). For high SF maps, color scale on right applies to all maps. For low SF, maps of early P1 are on separate scale shown to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54A58F-B6F4-44B3-8F72-7A58587A56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1282–1293, </a:t>
            </a:r>
            <a:r>
              <a:rPr lang="en-US" altLang="en-US" sz="1000">
                <a:solidFill>
                  <a:srgbClr val="333333"/>
                </a:solidFill>
                <a:hlinkClick r:id="rId3"/>
              </a:rPr>
              <a:t>https://doi.org/10.1093/cercor/bhr195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Voltage topography of unattended high and low SF standards. Mean voltage topography maps of latency windows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Voltage topography of unattended high and low SF standards. Mean voltage topography maps of latency windows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2024-04-26T10:06:16Z</dcterms:modified>
</cp:coreProperties>
</file>