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CE60F-3444-43FD-849F-ECDB1D068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8B691-CB1B-420E-AFCD-D462F193FC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processing workflow. XML stored in the Bookshelf CMS goes through several stages of data processing before loading into the book database. Ingest, the first stage of data conversion results in the creation of a tar file package, containing XML, PDF, image and supplementary files. During the ‘chop-it-up’ process, the single book XML document with root element  is chunked into multiple article-like book-part XML documents with root element . Text and image conversion processing occurs concurrently. XML files loaded into the book database are dynamically rendered to HTML for viewing in the book viewer application and are indexed in Entrez for search and retrieval.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35C07-88AC-45C9-88C3-E48EE5C99D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D1251–D1260, </a:t>
            </a:r>
            <a:r>
              <a:rPr lang="en-US" altLang="en-US" sz="1000">
                <a:solidFill>
                  <a:srgbClr val="333333"/>
                </a:solidFill>
                <a:hlinkClick r:id="rId3"/>
              </a:rPr>
              <a:t>https://doi.org/10.1093/nar/gks1279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processing workflow. XML stored in the Bookshelf CMS goes through several stages of data 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 processing workflow. XML stored in the Bookshelf CMS goes through several stages of data processing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2024-04-26T22:53:18Z</dcterms:modified>
</cp:coreProperties>
</file>