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D131D-8BCF-413C-88D3-107C9B1C59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E80F9-D734-4507-8871-F7B0FDB443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8CF43-C09E-4F11-B203-1974548016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2024-04-26T17:56:03Z</dcterms:modified>
</cp:coreProperties>
</file>