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254EC9-5D5B-4DE2-AC62-CBBB30E8E14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9A409C-2019-49B5-9905-A70CD7AB87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0FB7A7-6068-4379-A98C-4F5D16104F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2024-04-26T13:01:01Z</dcterms:modified>
</cp:coreProperties>
</file>