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1FE5B-FA30-45A0-9086-0D0871DD5B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927F3-80B7-447A-A217-9115B4205D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hypertensive patients (expressed by numbers in each panel) with controlled blood pressure values in different countries. (Italy, not shown, reports 10%). (redrawn with permission from Mancia G and Grassi G.)2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CD242-685D-4167-A6AA-A5CA9FD645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895-7061(00)01301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2001, Pages 84–86,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https://doi.org/10.1016/S0895-7061(00)01301-7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Percentage of hypertensive patients (expressed by numbers in each panel) with controlled blood pressure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Percentage of hypertensive patients (expressed by numbers in each panel) with controlled blood pressure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2024-04-26T07:21:08Z</dcterms:modified>
</cp:coreProperties>
</file>