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5B52D-926D-41AA-88AC-A12BC7938D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19F7BF-E3D5-4252-93C3-541AD2BFD6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97BA6-8113-4410-BC84-75D37E41B8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2024-04-26T02:53:39Z</dcterms:modified>
</cp:coreProperties>
</file>