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1774D-3123-458E-83D1-9D640AB7D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F2490-3E1B-4D8A-9C80-6516054BF3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C1FDF-4234-49B3-BC1C-16FC541394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2024-04-26T19:53:13Z</dcterms:modified>
</cp:coreProperties>
</file>