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31FBA-2240-4632-B4DB-C9DA3A1786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B092D-735B-479E-99DC-E520D179F1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0F869-22A7-4D6E-9AED-8B898E6A9E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2024-04-26T16:26:04Z</dcterms:modified>
</cp:coreProperties>
</file>