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4C0047-BA83-4AC2-B21B-3FB84736AA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35A84D-FEED-418A-95CD-850A9ED76C0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INAH3 volume in thionin staining in different groups, according to their gender identity and hormonal changes in adulthood. (M) control male group, (F) control female group, (MtF) male-to-female transsexual group, (CAS) castrated male group, (PreM) pre-menopausal women, (PostM) post-menopausal women. Bars represent means and standard errors of the mean (SEM). MtF and F groups were statistically different compared to the M group (P &lt; 0.018 and P &lt; 0.013, respectively). Hormonal changes in adulthood (CAS versus M and PreM versus PostM groups) showed no difference in INAH3 volume. Note that the volume of the female-to-male transsexual subject (FTM, in the male group, 51 years old) is in the male range. A gender dysphoric male-to-female patient who was not treated in any way (S7, in the MtF group, 84 years old) showed a male value for INAH3 volume.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13C860-BE5A-4271-ABA3-5F9E67EE7C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12, December 2008, Pages 3132–3146,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INAH3 volume in thionin staining in different groups, according to their gender identity and hormonal changes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 INAH3 volume in thionin staining in different groups, according to their gender identity and hormonal changes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2024-09-20T02:06:32Z</dcterms:modified>
</cp:coreProperties>
</file>