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A8E819-7B71-4D13-8DCD-173E93D044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468337-618D-4102-8416-5FF0EF3BEE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Expression (A, B) and activity (C) of FAAH in rat PFC transduced with a lentiviral vector containing the FAAH cDNA (FAAH) or mock infected (mock). Immunofluorescence (A) and western blot analysis (B) were performed using a FAAH-specific polyclonal antibody; loading control of blots was performed using β-actin antibodies. Enzymatic activity (C) is expressed as pmol/min/mg protein. In (A) immunofluorescence staining for GFP (upper panel) and FAAH (lower panel) of sections from the PFC. In the upper panel, camera lucida drawing of the brain section containing PFC from the Paxinos atlas and the area surrounding the injection site expressing GFP at different magnifications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6956C2-5CFD-4297-8DC2-10993C60C3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1292–1301, </a:t>
            </a:r>
            <a:r>
              <a:rPr lang="en-US" altLang="en-US" sz="1000">
                <a:solidFill>
                  <a:srgbClr val="333333"/>
                </a:solidFill>
                <a:hlinkClick r:id="rId3"/>
              </a:rPr>
              <a:t>https://doi.org/10.1093/cercor/bhm161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Expression (A, B) and activity (C) of FAAH in rat PFC transduced with a lentiviral vector containing the FAAH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Expression (A, B) and activity (C) of FAAH in rat PFC transduced with a lentiviral vector containing the FAAH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2024-04-26T18:15:51Z</dcterms:modified>
</cp:coreProperties>
</file>