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0AE6D-1A3D-4B0A-9144-AB2E9B190A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25270-E9BF-40DD-A608-63CF25E4CA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407BE-1BFD-41E3-AD8A-75BE277A6C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2024-04-27T04:19:39Z</dcterms:modified>
</cp:coreProperties>
</file>