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E09BE-129E-44F3-89F4-FA7AE1A377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03F481-4DAA-4308-8E2D-1B8767441B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IRF subfields of an isthmic cell are generated in intranuclear inhibitory circuits. The RF of an isthmic cell is composed of an ERF (red) and 2 IRF subfields (blue) (A). Inhibitory subfields were completely deleted during bicuculline application within Imc (B, 100 nA) and recovered 2 min after (C). In (D) are statistical data of 15 isthmic cells showing that their inhibitory ratio was significantly reduced during bicuculline. The horizontal meridian (dashed line) of the visual field was rotated by 38 degrees during recording (n-t line). Abbreviations see Figure 2. Scales: 0–160 spikes/s, bar = 20 degrees.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FB9ED3-86E2-4C3A-A536-ADE5A58A97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885–893, </a:t>
            </a:r>
            <a:r>
              <a:rPr lang="en-US" altLang="en-US" sz="1000">
                <a:solidFill>
                  <a:srgbClr val="333333"/>
                </a:solidFill>
                <a:hlinkClick r:id="rId3"/>
              </a:rPr>
              <a:t>https://doi.org/10.1093/cercor/bhk043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IRF subfields of an isthmic cell are generated in intranuclear inhibitory circuits. The RF of an isthmic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IRF subfields of an isthmic cell are generated in intranuclear inhibitory circuits. The RF of an isthmic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2024-04-26T13:54:32Z</dcterms:modified>
</cp:coreProperties>
</file>