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9DD8D-BA06-411F-8230-B6202D8931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0316E-89F3-4F74-8F07-F0B297261B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1. 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Oral corticosteroid dose, disease activity index (SLEDAI) and 24‐h urinary protein at baseline and last clinic visits.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British Society for Rheumatology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EC728-30DC-4EE1-97EF-4B9A2E8ACB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41.8.8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41, Issue 8, August 2002, Pages 876–882,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https://doi.org/10.1093/rheumatology/41.8.876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1.  </a:t>
            </a:r>
            <a:r>
              <a:rPr lang="en-US" altLang="en-US" b="0"/>
              <a:t>Oral corticosteroid dose, disease activity index (SLEDAI) and 24‐h urinary protein at baseline and last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27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 1.  Oral corticosteroid dose, disease activity index (SLEDAI) and 24‐h urinary protein at baseline and last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2024-04-26T17:11:40Z</dcterms:modified>
</cp:coreProperties>
</file>