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D9403-D9AC-4B2A-9472-AA299D2139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87788D-2884-42C8-9E5B-C480C5A748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 serial measurements of 3 tumor markers obtained from a patient with metastatic breast cancer illustrate the variability of marker response to disease status commonly seen in individual patients. While levels of 2 markers remained relatively unchanged (CA 27.29 and CEA), values of the third (circulating tumor cells [CTC]) initially declined with treatment but later increased with the development of brain metastases. Results were normalized by dividing by the upper limit of normal.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of Clinical Pathologists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3A4E55-8365-40C1-B20A-5A005F82E4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LMTRKSKYW4GI6SBJ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40, Issue 2, February 2009, Pages 99–103,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https://doi.org/10.1309/LMTRKSKYW4GI6SBJ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Four serial measurements of 3 tumor markers obtained from a patient with metastatic breast cancer illustrate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865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Four serial measurements of 3 tumor markers obtained from a patient with metastatic breast cancer illustrate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2024-09-20T04:03:15Z</dcterms:modified>
</cp:coreProperties>
</file>