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FD9403-D9AC-4B2A-9472-AA299D2139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87788D-2884-42C8-9E5B-C480C5A748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Four serial measurements of 3 tumor markers obtained from a patient with metastatic breast cancer illustrate the variability of marker response to disease status commonly seen in individual patients. While levels of 2 markers remained relatively unchanged (CA 27.29 and CEA), values of the third (circulating tumor cells [CTC]) initially declined with treatment but later increased with the development of brain metastases. Results were normalized by dividing by the upper limit of normal.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of Clinical Pathologists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3A4E55-8365-40C1-B20A-5A005F82E4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309/LMTRKSKYW4GI6SB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Lab Med</a:t>
            </a:r>
            <a:r>
              <a:rPr lang="en-US" altLang="en-US" sz="1000">
                <a:solidFill>
                  <a:srgbClr val="333333"/>
                </a:solidFill>
              </a:rPr>
              <a:t>, Volume 40, Issue 2, February 2009, Pages 99–103,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https://doi.org/10.1309/LMTRKSKYW4GI6SBJ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Four serial measurements of 3 tumor markers obtained from a patient with metastatic breast cancer illustrate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8655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Four serial measurements of 3 tumor markers obtained from a patient with metastatic breast cancer illustrate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2024-09-20T04:03:15Z</dcterms:modified>
</cp:coreProperties>
</file>