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1DD9AF-5ECD-4EF0-881B-F392B1C818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3848AF-907A-4F60-99F3-B1CA398E1E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Design of the trial and flow of participants.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C59395-233B-490B-A188-8817E3920C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p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101, Issue 6, 18 March 2009, Pages 432–435,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https://doi.org/10.1093/jnci/djp019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Design of the trial and flow of participants.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Design of the trial and flow of participants.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2024-04-26T12:47:08Z</dcterms:modified>
</cp:coreProperties>
</file>