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B9CF0-623C-47AD-A4DB-CE076D5055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264BE-1840-4B71-8A78-74E58B6DB5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B1B60-2FFE-43ED-BEE4-BC60A0E0F0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2024-04-26T18:49:03Z</dcterms:modified>
</cp:coreProperties>
</file>