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01CBF-2BD0-4F84-971E-36300738C6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A2EA5-3B7A-46B7-B207-D318A374D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patients without PET implementation are demonstrated according to RT extent: (a) OS, (b) PFS. Abbreviations are as shown as in Fig.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FDA74-5600-4171-B050-823D2F2128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948–954,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Survival curves for patients without PET implementation are demonstrated according to RT extent: (a) OS,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Survival curves for patients without PET implementation are demonstrated according to RT extent: (a) OS,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2024-04-27T00:41:20Z</dcterms:modified>
</cp:coreProperties>
</file>