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CE4F9D-2640-4905-A5B3-C2EF146355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9DDD4A-A8B6-4031-8301-C81104B400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Epicranial SEP recordings. (A, B) Field potential changes recorded over the barrel (A) and motor (B) cortices contralateral to the stimulated whiskers in TNC+/+ and TNC−/− mice. Each trace is the average of three trials of 10 consecutive stimulations each. The biphasic primary responses are composed of a rapid positive peak (P in B) followed by a negative wave (N). (C, D) Mean amplitude (C) and slope values (D) + SEM for recordings over the barrel and motor cortices of TNC+/+ (black bars) and TNC−/− (grey bars, n = 8 for both genotype groups) animals. *P &lt; 0.05, t-test.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7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3B214-5F3F-4EA3-AAE4-87C2F4F02F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7, July 2005, Pages 950–962,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Epicranial SEP recordings. (A, B) Field potential changes recorded over the barrel (A) and motor (B) cortices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Epicranial SEP recordings. (A, B) Field potential changes recorded over the barrel (A) and motor (B) cortices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2024-04-27T05:01:26Z</dcterms:modified>
</cp:coreProperties>
</file>