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F15A65-E559-4492-8065-9AC6B94EAD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54D6D-A06D-4B39-9247-D6A10DCA92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Prion protein expression does not result in PK resistance at the larval NMJ. (A) IHC staining of third instar NMJs show strong prion protein labelling in elav-Gal4/UAS-MoPrP3F4 and elav-Gal4/UAS-MoPrPP101L larvae but no prion expression in respective UAS control NMJs. (B) Protein extracts of Tg-PrP lines (elav-Gal4/UAS-MoPrP3F4 and elav-Gal4/UAS-MoPrPP101L) with appropriate controls (UAS-MoPrP3F4/+ and UAS-MoPrPP101L/+) were probed for PrP (Ab: AH6 anti-PrP) and α-tubulin. Note, PrPC can undergo glycosylation leading to multiple PrP bands (25,98) which are not detectable in larvae. n = 3 animals per lane. (C) Third instar larval extracts from Tg-PrP lines (elav-Gal4/UAS-MoPrP3F4 and elav-Gal4/UAS-MoPrPP101L) treated with a mild PK gradient (0–1 μg/ml) showed no PK resistance. PK completely digested prion protein (∼25 kDa bands) at relatively low concentrations (∼1 μg/ml) and so is α-tubulin being digested. n = 5 larval heads per lane.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0A9F4F-34B0-4978-BD85-98B854EB9F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4581–4596,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Prion protein expression does not result in PK resistance at the larval NMJ. (A) IHC staining of third instar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Prion protein expression does not result in PK resistance at the larval NMJ. (A) IHC staining of third instar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2024-04-26T23:39:10Z</dcterms:modified>
</cp:coreProperties>
</file>