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958677-3000-406E-BC3B-B15EF6136A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F984FE-7C81-47DE-8504-A2A514E504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9790A3-C090-47CF-9E0D-4AD2E8CA18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2024-04-26T19:25:23Z</dcterms:modified>
</cp:coreProperties>
</file>