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24BC9-2193-4AD9-843B-A91CCD8FFE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4346B-B36E-43A5-BC54-46639819F8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I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Identification—Quantitative Model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Press, on behalf of President and Fellows of Harvard College.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50628-F86E-48EA-A602-F0E5DD3470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II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Uncertainty at the Sectoral Level
 The top panel displays annual estimates of V . The bottom panel shows annual estimates of V and annual estimates of micro-uncertainty from Jurado, Ludvigson, and Ng (2013) . All series are detrended and normalized by their standard deviation.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Press, on behalf of President and Fellows of Harvard College.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50628-F86E-48EA-A602-F0E5DD3470E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III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Uncertainty through Time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Press, on behalf of President and Fellows of Harvard College.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50628-F86E-48EA-A602-F0E5DD3470E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e/qjw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e/qjw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e/qjw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Econ</a:t>
            </a:r>
            <a:r>
              <a:rPr lang="en-US" altLang="en-US" sz="1000">
                <a:solidFill>
                  <a:srgbClr val="333333"/>
                </a:solidFill>
              </a:rPr>
              <a:t>, Volume 131, Issue 2, May 2016, Pages 943–1005,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https://doi.org/10.1093/qje/qjw006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I </a:t>
            </a:r>
            <a:r>
              <a:rPr lang="en-US" altLang="en-US" b="0"/>
              <a:t>Identification—Quantitative Model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436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Econ</a:t>
            </a:r>
            <a:r>
              <a:rPr lang="en-US" altLang="en-US" sz="1000">
                <a:solidFill>
                  <a:srgbClr val="333333"/>
                </a:solidFill>
              </a:rPr>
              <a:t>, Volume 131, Issue 2, May 2016, Pages 943–1005,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https://doi.org/10.1093/qje/qjw006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II </a:t>
            </a:r>
            <a:r>
              <a:rPr lang="en-US" altLang="en-US" b="0"/>
              <a:t>Uncertainty at the Sectoral Level
 The top panel displays annual estimates of V . The bottom panel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401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Econ</a:t>
            </a:r>
            <a:r>
              <a:rPr lang="en-US" altLang="en-US" sz="1000">
                <a:solidFill>
                  <a:srgbClr val="333333"/>
                </a:solidFill>
              </a:rPr>
              <a:t>, Volume 131, Issue 2, May 2016, Pages 943–1005,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https://doi.org/10.1093/qje/qjw006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III </a:t>
            </a:r>
            <a:r>
              <a:rPr lang="en-US" altLang="en-US" b="0"/>
              <a:t>Uncertainty through Time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540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I Identification—Quantitative Model
</vt:lpstr>
      <vt:lpstr>Figure II Uncertainty at the Sectoral Level
 The top panel displays annual estimates of V . The bottom panel shows ...</vt:lpstr>
      <vt:lpstr>Figure III Uncertainty through Time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2024-04-26T11:44:52Z</dcterms:modified>
</cp:coreProperties>
</file>