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16E0C-F1D7-4906-BBC5-91BDA898E1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54ED50-262A-4DFE-9ABC-68D4236801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1B5E3-BFFE-4494-A746-7D561F3D05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2024-04-26T10:55:54Z</dcterms:modified>
</cp:coreProperties>
</file>