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6AEC4E-A361-4909-91B3-96E0535C91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1EE275-B08E-4988-AD03-9D5D4A1B6D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Chemical structures (A) and scheme of synthesis (B) of seven polyamine derivatives for RNA hydrolysis.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65BBF3-E798-4DA7-87D0-3FEFD74BD0B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Electrophoregram of the cleavage pattern of labeled tRNAPhe by an imidazole buffer. (A) Lane C, incubation control; lane OHL, alkaline hydrolysis ladder; lane GL, guanine ladder; lane AL, adenine ladder. Sequence is indexed on the left side. Nucleotides indexed on the right side are the cleavage sites. (B) Yeast tRNAPhe secondary structure with imidazole induced cleavage points. Thickness of the symbols (rectangles) is proportional to the intensity of the cuts. Nucleotides at the 5′‐boundary of the cleavage sites are indicated onto tRNAPhe secondary structure, the cleavage sites are at the 3′‐phosphate. This molecule has 11 modified bases: N2‐methylguanosine (m2G), dihydrouridine (D), N2,N2‐dimethylguanosine (m22G), 2′‐O‐methylcytidine (Cm), 2′‐O‐methylguanosine (Gm), wybutosine (yW), pseudouridine (Ψ), 5‐methylcytidine (m5C), 7‐methylguanosine (m7G), 5‐methyluridine (m5U) and 1‐methyladenosine (m1A).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65BBF3-E798-4DA7-87D0-3FEFD74BD0B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Yeast tRNAPhe hydrolysis by compound 1. (A) Electrophoregram of the cleavage pattern. The indications provided are as in Figure 2A. (B) Cleavage points (circles, with a thickness that is proportional to the intensity of the cuts) mapped onto yeast tRNAPhe secondary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65BBF3-E798-4DA7-87D0-3FEFD74BD0B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Hydrolysis of the tRNA portion of tmRNA by compound 1. (A) Electrophoregram of the cleavage pattern. The indications provided are as in Figure 2A. The star shows an example of a cleavage site that was not retained since it is already present in the control lane. (B) Cleavage points mapped onto the RNA secondary structure (27).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65BBF3-E798-4DA7-87D0-3FEFD74BD0B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Site‐selected hydrolysis of yeast tRNAPhe by compounds 1–7. The indications provided are as in Figure 2A.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65BBF3-E798-4DA7-87D0-3FEFD74BD0B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(A) Superimposing 1 and 4 (yellow‐blue) onto RNaseA active site (red) in complex with cytidine 3′‐monophosphate (green). (B) tRNAPhe tertiary structure (blue backbone following the ribose‐phosphate chain) with the cleavage sites (red), magnesium ions (blue), spermine (green‐blue). The four main cleavage sites are denoted 1–4. Conjugate 1 cleaves sites 1, 2 and 4, conjugate 2 cleaves sites 1–3, conjugates 4 and 6 cleave sites 1 and 3 and conjugate 5 cleaves only at site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65BBF3-E798-4DA7-87D0-3FEFD74BD0B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1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h1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h15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h15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h15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h157"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 1 January 2004, Pages 151–157, </a:t>
            </a:r>
            <a:r>
              <a:rPr lang="en-US" altLang="en-US" sz="1000">
                <a:solidFill>
                  <a:srgbClr val="333333"/>
                </a:solidFill>
                <a:hlinkClick r:id="rId3"/>
              </a:rPr>
              <a:t>https://doi.org/10.1093/nar/gkh157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Chemical structures (A) and scheme of synthesis (B) of seven polyamine derivatives for 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292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 1 January 2004, Pages 151–157, </a:t>
            </a:r>
            <a:r>
              <a:rPr lang="en-US" altLang="en-US" sz="1000">
                <a:solidFill>
                  <a:srgbClr val="333333"/>
                </a:solidFill>
                <a:hlinkClick r:id="rId3"/>
              </a:rPr>
              <a:t>https://doi.org/10.1093/nar/gkh157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Electrophoregram of the cleavage pattern of labeled tRNA</a:t>
            </a:r>
            <a:r>
              <a:rPr lang="en-US" altLang="en-US" b="0" baseline="30000"/>
              <a:t>Phe</a:t>
            </a:r>
            <a:r>
              <a:rPr lang="en-US" altLang="en-US" b="0"/>
              <a:t> by an imidazole buffer.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2403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 1 January 2004, Pages 151–157, </a:t>
            </a:r>
            <a:r>
              <a:rPr lang="en-US" altLang="en-US" sz="1000">
                <a:solidFill>
                  <a:srgbClr val="333333"/>
                </a:solidFill>
                <a:hlinkClick r:id="rId3"/>
              </a:rPr>
              <a:t>https://doi.org/10.1093/nar/gkh157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Yeast tRNA</a:t>
            </a:r>
            <a:r>
              <a:rPr lang="en-US" altLang="en-US" b="0" baseline="30000"/>
              <a:t>Phe</a:t>
            </a:r>
            <a:r>
              <a:rPr lang="en-US" altLang="en-US" b="0"/>
              <a:t> hydrolysis by compound 1. (A) Electrophoregram of the cleavage pattern.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9617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 1 January 2004, Pages 151–157, </a:t>
            </a:r>
            <a:r>
              <a:rPr lang="en-US" altLang="en-US" sz="1000">
                <a:solidFill>
                  <a:srgbClr val="333333"/>
                </a:solidFill>
                <a:hlinkClick r:id="rId3"/>
              </a:rPr>
              <a:t>https://doi.org/10.1093/nar/gkh157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Hydrolysis of the tRNA portion of tmRNA by compound 1. (A) Electrophoregram of the cleavage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3908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 1 January 2004, Pages 151–157, </a:t>
            </a:r>
            <a:r>
              <a:rPr lang="en-US" altLang="en-US" sz="1000">
                <a:solidFill>
                  <a:srgbClr val="333333"/>
                </a:solidFill>
                <a:hlinkClick r:id="rId3"/>
              </a:rPr>
              <a:t>https://doi.org/10.1093/nar/gkh157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Site‐selected hydrolysis of yeast tRNA</a:t>
            </a:r>
            <a:r>
              <a:rPr lang="en-US" altLang="en-US" b="0" baseline="30000"/>
              <a:t>Phe</a:t>
            </a:r>
            <a:r>
              <a:rPr lang="en-US" altLang="en-US" b="0"/>
              <a:t> by compounds 1–7. The indications provided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6898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 1 January 2004, Pages 151–157, </a:t>
            </a:r>
            <a:r>
              <a:rPr lang="en-US" altLang="en-US" sz="1000">
                <a:solidFill>
                  <a:srgbClr val="333333"/>
                </a:solidFill>
                <a:hlinkClick r:id="rId3"/>
              </a:rPr>
              <a:t>https://doi.org/10.1093/nar/gkh157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(A) Superimposing 1 and 4 (yellow‐blue) onto RNaseA active site (red) in complex with cytidine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230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Chemical structures (A) and scheme of synthesis (B) of seven polyamine derivatives for RNA ...</vt:lpstr>
      <vt:lpstr>Figure 2. Electrophoregram of the cleavage pattern of labeled tRNAPhe by an imidazole buffer. (A) ...</vt:lpstr>
      <vt:lpstr>Figure 3. Yeast tRNAPhe hydrolysis by compound 1. (A) Electrophoregram of the cleavage pattern. ...</vt:lpstr>
      <vt:lpstr>Figure 4. Hydrolysis of the tRNA portion of tmRNA by compound 1. (A) Electrophoregram of the cleavage ...</vt:lpstr>
      <vt:lpstr>Figure 5. Site‐selected hydrolysis of yeast tRNAPhe by compounds 1–7. The indications provided are ...</vt:lpstr>
      <vt:lpstr>Figure 6. (A) Superimposing 1 and 4 (yellow‐blue) onto RNaseA active site (red) in complex with cytidine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2024-04-26T03:30:10Z</dcterms:modified>
</cp:coreProperties>
</file>