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0C2B0F-4E85-448A-8CF0-33CD1DE934A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A2EBC3-642B-4235-9D10-A33888BC08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Sample SCL shows Baseline, Pre-Flash, and Flash windows. SCL is plotted at 2 s intervals to maintain consistency with subsequent BOLD data (sampled at a frequency of 0.5 Hz, TR = 2 s). Temporal partitions into Flash, Pre-Flash, and Baseline windows (see fMRI Analyses section) are shown for consistency with subsequent depictions of BOLD time series.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C682D2-0595-4FE0-AE41-A623E3BC3FE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1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11, November 2014, Pages 3006–3013,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https://doi.org/10.1093/cercor/bht155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Sample SCL shows Baseline, Pre-Flash, and Flash windows. SCL is plotted at 2 s intervals to maintain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Sample SCL shows Baseline, Pre-Flash, and Flash windows. SCL is plotted at 2 s intervals to maintain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2024-09-19T08:47:26Z</dcterms:modified>
</cp:coreProperties>
</file>