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3E706-4B2F-479C-8084-379B43ED8E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75CC7-765C-4118-ACAA-FBEDEF79A2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SCL shows Baseline, Pre-Flash, and Flash windows. SCL is plotted at 2 s intervals to maintain consistency with subsequent BOLD data (sampled at a frequency of 0.5 Hz, TR = 2 s). Temporal partitions into Flash, Pre-Flash, and Baseline windows (see fMRI Analyses section) are shown for consistency with subsequent depictions of BOLD time series.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FAC1D7-679C-4EA3-A8F5-1C2CF3E710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3006–3013,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Sample SCL shows Baseline, Pre-Flash, and Flash windows. SCL is plotted at 2 s intervals to maintain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Sample SCL shows Baseline, Pre-Flash, and Flash windows. SCL is plotted at 2 s intervals to maintain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2024-09-20T06:03:38Z</dcterms:modified>
</cp:coreProperties>
</file>