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4E44B-6CEE-410D-A785-0F7AFE2AAF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3E051-EBE9-4230-BCCD-90E5C8FC7C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Porous SI III balloon, demonstrating jet streaming using a fluorescent agent.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018A5-2C21-4C7A-90B1-7BCF6AC77CE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Light micrograph of a rabbit carotid artery after 28 days of electrical stimulation. Endothelial cells that are polygonal in shape and to some extent orientated towards the vessel lumen. Black staining is derived from the graphite coated cuff electrode. PECAM 1-staining. Magnification ×500.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018A5-2C21-4C7A-90B1-7BCF6AC77CE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Light micrograph of a rabbit carotid artery (control without any intervention) showing morphological features of endothelial cells. Normal endothelial cells demonstrate a granular staining for PECAM 1 and line the luminal surface of a control vessel. PECAM 1-staining. Magnification ×500.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018A5-2C21-4C7A-90B1-7BCF6AC77CE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Carotid artery with local delivery of LMWH at day 14 after BA. Luminal surface almost completely covered by densely arranged ECs. PECAM 1-staining. Magnification ×500.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018A5-2C21-4C7A-90B1-7BCF6AC77CE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Carotid artery with subcutaneous treatment at day 14 after BA. PECAM 1-staining. Magnification ×500.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018A5-2C21-4C7A-90B1-7BCF6AC77CE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Untreated carotid artery at day 14 after BA. In this group there are still foci of denuded endothelium. PECAM 1-staining. Magnification ×500.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018A5-2C21-4C7A-90B1-7BCF6AC77CE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Scanning electron microscopy of two endothelial cells protruding into the lumen surface 3 days after balloon angioplasty without treatment. The scale bar represents 1.1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018A5-2C21-4C7A-90B1-7BCF6AC77CE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Histological cross section of carotid artery at day 3 after BA without LMWH treatment. Extensive areas of endothelial cell loss are present. The few remaining cells are polygonal and have an irregular size. PECAM 1-staining. Magnification ×500.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018A5-2C21-4C7A-90B1-7BCF6AC77CEB}"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049-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8)00049-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8)00049-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8)00049-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98)00049-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98)00049-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08-6363(98)00049-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16/S0008-6363(98)00049-2"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3, June 1998, Pages 751–762, </a:t>
            </a:r>
            <a:r>
              <a:rPr lang="en-US" altLang="en-US" sz="1000">
                <a:solidFill>
                  <a:srgbClr val="333333"/>
                </a:solidFill>
                <a:hlinkClick r:id="rId3"/>
              </a:rPr>
              <a:t>https://doi.org/10.1016/S0008-6363(98)00049-2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Porous SI III balloon, demonstrating jet streaming using a fluorescent agent.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350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3, June 1998, Pages 751–762, </a:t>
            </a:r>
            <a:r>
              <a:rPr lang="en-US" altLang="en-US" sz="1000">
                <a:solidFill>
                  <a:srgbClr val="333333"/>
                </a:solidFill>
                <a:hlinkClick r:id="rId3"/>
              </a:rPr>
              <a:t>https://doi.org/10.1016/S0008-6363(98)00049-2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Light micrograph of a rabbit carotid artery after 28 days of electrical stimulation. Endothelial cells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3, June 1998, Pages 751–762, </a:t>
            </a:r>
            <a:r>
              <a:rPr lang="en-US" altLang="en-US" sz="1000">
                <a:solidFill>
                  <a:srgbClr val="333333"/>
                </a:solidFill>
                <a:hlinkClick r:id="rId3"/>
              </a:rPr>
              <a:t>https://doi.org/10.1016/S0008-6363(98)00049-2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Light micrograph of a rabbit carotid artery (control without any intervention) showing morphological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3, June 1998, Pages 751–762, </a:t>
            </a:r>
            <a:r>
              <a:rPr lang="en-US" altLang="en-US" sz="1000">
                <a:solidFill>
                  <a:srgbClr val="333333"/>
                </a:solidFill>
                <a:hlinkClick r:id="rId3"/>
              </a:rPr>
              <a:t>https://doi.org/10.1016/S0008-6363(98)00049-2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Carotid artery with local delivery of LMWH at day 14 after BA. Luminal surface almost completely covered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3, June 1998, Pages 751–762, </a:t>
            </a:r>
            <a:r>
              <a:rPr lang="en-US" altLang="en-US" sz="1000">
                <a:solidFill>
                  <a:srgbClr val="333333"/>
                </a:solidFill>
                <a:hlinkClick r:id="rId3"/>
              </a:rPr>
              <a:t>https://doi.org/10.1016/S0008-6363(98)00049-2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Carotid artery with subcutaneous treatment at day 14 after BA. PECAM 1-staining. Magnification ×500.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3, June 1998, Pages 751–762, </a:t>
            </a:r>
            <a:r>
              <a:rPr lang="en-US" altLang="en-US" sz="1000">
                <a:solidFill>
                  <a:srgbClr val="333333"/>
                </a:solidFill>
                <a:hlinkClick r:id="rId3"/>
              </a:rPr>
              <a:t>https://doi.org/10.1016/S0008-6363(98)00049-2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Untreated carotid artery at day 14 after BA. In this group there are still foci of denuded endothelium. PECAM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3, June 1998, Pages 751–762, </a:t>
            </a:r>
            <a:r>
              <a:rPr lang="en-US" altLang="en-US" sz="1000">
                <a:solidFill>
                  <a:srgbClr val="333333"/>
                </a:solidFill>
                <a:hlinkClick r:id="rId3"/>
              </a:rPr>
              <a:t>https://doi.org/10.1016/S0008-6363(98)00049-2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Scanning electron microscopy of two endothelial cells protruding into the lumen surface 3 days after balloon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301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3, June 1998, Pages 751–762, </a:t>
            </a:r>
            <a:r>
              <a:rPr lang="en-US" altLang="en-US" sz="1000">
                <a:solidFill>
                  <a:srgbClr val="333333"/>
                </a:solidFill>
                <a:hlinkClick r:id="rId3"/>
              </a:rPr>
              <a:t>https://doi.org/10.1016/S0008-6363(98)00049-2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Histological cross section of carotid artery at day 3 after BA without LMWH treatment. Extensive areas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Porous SI III balloon, demonstrating jet streaming using a fluorescent agent.
</vt:lpstr>
      <vt:lpstr>Fig. 3 Light micrograph of a rabbit carotid artery after 28 days of electrical stimulation. Endothelial cells that ...</vt:lpstr>
      <vt:lpstr>Fig. 2 Light micrograph of a rabbit carotid artery (control without any intervention) showing morphological features ...</vt:lpstr>
      <vt:lpstr>Fig. 8 Carotid artery with local delivery of LMWH at day 14 after BA. Luminal surface almost completely covered by ...</vt:lpstr>
      <vt:lpstr>Fig. 7 Carotid artery with subcutaneous treatment at day 14 after BA. PECAM 1-staining. Magnification ×500.
</vt:lpstr>
      <vt:lpstr>Fig. 6 Untreated carotid artery at day 14 after BA. In this group there are still foci of denuded endothelium. PECAM ...</vt:lpstr>
      <vt:lpstr>Fig. 5 Scanning electron microscopy of two endothelial cells protruding into the lumen surface 3 days after balloon ...</vt:lpstr>
      <vt:lpstr>Fig. 4 Histological cross section of carotid artery at day 3 after BA without LMWH treatment. Extensive areas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2024-04-26T08:15:41Z</dcterms:modified>
</cp:coreProperties>
</file>