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71397-4F8D-496C-9545-B50E412628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3A9DB-8C64-4C00-9AE3-E5953D38E4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Fused lasso applied to some GBM data. The data are shown in the left panel, and the solid line in the right panel represents the inferred copy number β^ from the fused lasso. The grey line is for y = 0.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0BC5C-85B3-4724-BACA-F446D34DB7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Simulated data: the effect of parameter w (the average length of alterations) on the fused lasso solution. The panels of the left column represent a chromosome with no copy number alteration; the panels of the right column represent a chromosome with an amplification region of genes 40–60. The solid lines illustrate the estimated copy numbers of fused lasso; a horizontal line is drawn at y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0BC5C-85B3-4724-BACA-F446D34DB7F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Number of CPU seconds required for the fused lasso algorithm as a function of the number of clones.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0BC5C-85B3-4724-BACA-F446D34DB7F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TPR = (the number of probes within the aberration width that is above a threshold)/(the total number of probes within the aberration width); FPR = (the number of probes outside the aberration width that is above a threshold)/(the total number of probes outside the aberration width).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0BC5C-85B3-4724-BACA-F446D34DB7F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Chromosome 7 and chromosome 13 from 2 GBM tumors.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0BC5C-85B3-4724-BACA-F446D34DB7F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Array CGH profile of 10 chromosomes of breast cancer cell line MDA157. Panels in the same row are for the same chromosome. The integers at the beginning of each row are chromosome indexes. The dark black line in each panel represents the estimated copy number of a particular method, whose name is shown on the top of each column. The black horizontal line in each panel represents y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0BC5C-85B3-4724-BACA-F446D34DB7F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tatistics/kxm0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statistics/kxm0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statistics/kxm0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statistics/kxm01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statistics/kxm01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iostatistics/kxm01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9, Issue 1, January 2008, Pages 18–29, </a:t>
            </a:r>
            <a:r>
              <a:rPr lang="en-US" altLang="en-US" sz="1000">
                <a:solidFill>
                  <a:srgbClr val="333333"/>
                </a:solidFill>
                <a:hlinkClick r:id="rId3"/>
              </a:rPr>
              <a:t>https://doi.org/10.1093/biostatistics/kxm013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Fused lasso applied to some GBM data. The data are shown in the left panel, and the solid line in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9, Issue 1, January 2008, Pages 18–29, </a:t>
            </a:r>
            <a:r>
              <a:rPr lang="en-US" altLang="en-US" sz="1000">
                <a:solidFill>
                  <a:srgbClr val="333333"/>
                </a:solidFill>
                <a:hlinkClick r:id="rId3"/>
              </a:rPr>
              <a:t>https://doi.org/10.1093/biostatistics/kxm013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Simulated data: the effect of parameter w (the average length of alterations) on the fused lasso solution.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15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9, Issue 1, January 2008, Pages 18–29, </a:t>
            </a:r>
            <a:r>
              <a:rPr lang="en-US" altLang="en-US" sz="1000">
                <a:solidFill>
                  <a:srgbClr val="333333"/>
                </a:solidFill>
                <a:hlinkClick r:id="rId3"/>
              </a:rPr>
              <a:t>https://doi.org/10.1093/biostatistics/kxm013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Number of CPU seconds required for the fused lasso algorithm as a function of the number of clones.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9, Issue 1, January 2008, Pages 18–29, </a:t>
            </a:r>
            <a:r>
              <a:rPr lang="en-US" altLang="en-US" sz="1000">
                <a:solidFill>
                  <a:srgbClr val="333333"/>
                </a:solidFill>
                <a:hlinkClick r:id="rId3"/>
              </a:rPr>
              <a:t>https://doi.org/10.1093/biostatistics/kxm013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TPR = (the number of probes within the aberration width that is above a threshold)/(the total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912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9, Issue 1, January 2008, Pages 18–29, </a:t>
            </a:r>
            <a:r>
              <a:rPr lang="en-US" altLang="en-US" sz="1000">
                <a:solidFill>
                  <a:srgbClr val="333333"/>
                </a:solidFill>
                <a:hlinkClick r:id="rId3"/>
              </a:rPr>
              <a:t>https://doi.org/10.1093/biostatistics/kxm013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Chromosome 7 and chromosome 13 from 2 GBM tumors.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458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9, Issue 1, January 2008, Pages 18–29, </a:t>
            </a:r>
            <a:r>
              <a:rPr lang="en-US" altLang="en-US" sz="1000">
                <a:solidFill>
                  <a:srgbClr val="333333"/>
                </a:solidFill>
                <a:hlinkClick r:id="rId3"/>
              </a:rPr>
              <a:t>https://doi.org/10.1093/biostatistics/kxm013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Array CGH profile of 10 chromosomes of breast cancer cell line MDA157. Panels in the same row are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Fused lasso applied to some GBM data. The data are shown in the left panel, and the solid line in the right ...</vt:lpstr>
      <vt:lpstr>Fig. 2. Simulated data: the effect of parameter w (the average length of alterations) on the fused lasso solution. ...</vt:lpstr>
      <vt:lpstr>Fig. 3. Number of CPU seconds required for the fused lasso algorithm as a function of the number of clones.
</vt:lpstr>
      <vt:lpstr>Fig. 4. TPR = (the number of probes within the aberration width that is above a threshold)/(the total number of ...</vt:lpstr>
      <vt:lpstr>Fig. 5. Chromosome 7 and chromosome 13 from 2 GBM tumors.
</vt:lpstr>
      <vt:lpstr>Fig. 6. Array CGH profile of 10 chromosomes of breast cancer cell line MDA157. Panels in the same row are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2024-04-26T12:32:02Z</dcterms:modified>
</cp:coreProperties>
</file>