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0B62B-472C-4E0D-8EC5-5FD80F11CD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0B390-1797-46E0-9412-5925C15FF5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Ictal NIRS and EEG of a focal motor seizure in Case 8 with symptomatic PLE. (A) Location of optodes and seizure focus. (B) No changes in the three parameters were noted during an electrical seizure originating from the left parietal area. (C) THb and HbO2 increased, while HbR decreased; after seizure discharges propagated to the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06E57A-2E61-4F68-9EC2-1B76DE4CFC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f2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9, September 2002, Pages 1960–1971, </a:t>
            </a:r>
            <a:r>
              <a:rPr lang="en-US" altLang="en-US" sz="1000">
                <a:solidFill>
                  <a:srgbClr val="333333"/>
                </a:solidFill>
                <a:hlinkClick r:id="rId3"/>
              </a:rPr>
              <a:t>https://doi.org/10.1093/brain/awf213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Ictal NIRS and EEG of a focal motor seizure in Case 8 with symptomatic PLE. (A) Location of optodes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Ictal NIRS and EEG of a focal motor seizure in Case 8 with symptomatic PLE. (A) Location of optodes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2024-04-26T03:04:59Z</dcterms:modified>
</cp:coreProperties>
</file>