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B00C4B-0517-4257-83E9-395E96D699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69104-B93E-497C-9DC5-B1E8C271D5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Course of training sessions for TG and PCG.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1C981-8884-49FB-BF87-C06CC653D4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and standard error of correct answers in the PASAT dependent on test time and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1C981-8884-49FB-BF87-C06CC653D45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r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7, November 2011, Pages 583–591,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Course of training sessions for TG and PCG.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487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7, November 2011, Pages 583–591,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Mean and standard error of correct answers in the PASAT dependent on test time and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354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Course of training sessions for TG and PCG.
</vt:lpstr>
      <vt:lpstr>Fig. 2. Mean and standard error of correct answers in the PASAT dependent on test time and group.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2024-04-27T01:00:54Z</dcterms:modified>
</cp:coreProperties>
</file>