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FE3E8-4666-4B9F-B31B-7D900BB9B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20F71-C644-42EF-8C3F-8CF1FE1A61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Annual Age-Adjusted Incidence Rates† of Primary Brain and CNS Tumors by Age and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01BDD-C35B-47A3-A451-310A39722C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Average Annual Age-Adjusted Incidence Rates</a:t>
            </a:r>
            <a:r>
              <a:rPr lang="en-US" altLang="en-US" b="0" baseline="30000"/>
              <a:t>†</a:t>
            </a:r>
            <a:r>
              <a:rPr lang="en-US" altLang="en-US" b="0"/>
              <a:t> of Primary Brain and CNS Tumors by Age and Behavior.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Average Annual Age-Adjusted Incidence Rates† of Primary Brain and CNS Tumors by Age and Behavior.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2024-04-27T04:12:53Z</dcterms:modified>
</cp:coreProperties>
</file>