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EDFBC3-EC90-421D-B37B-CD0D91C8F1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2C0884-76B8-4EC4-9359-B967F2CCB5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Classification accuracy for the direction of attention in STG versus classification accuracy for the direction of attention in SMG. Each data point represents an individual subject.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292B60-2CC1-481F-8CC0-329D2C2D4C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3, March 2014, Pages 773–784,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Classification accuracy for the direction of attention in STG versus classification accuracy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Classification accuracy for the direction of attention in STG versus classification accuracy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2024-04-26T04:41:51Z</dcterms:modified>
</cp:coreProperties>
</file>