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1F8E36-E735-4ED6-8EA8-460E2DDD74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3BCC08-9D97-4176-8172-65CBDC4EDA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Myoblast cultures and stimulation by TLR agonists: myoblast cultures were obtained from diaphragm fragments from 2-month-old mdx mice, here shown in the second passage (P2) (A), with at least 95% enrichment of desmin-positive muscle-committed cells in P3 (B). At this stage, the cells were exposed for 18 h to the indicated concentrations of HMGB1, lipopolysaccharide (LPS), ssRNA or hyaluronic acid fragments as TLR ligands. The levels of TNF-α (C), IL-6 (D), monocyte chemoattractant protein -1 (MCP1) (E) and IL-10 (F) were then evaluated by flow cytometry in culture supernatants using a commercial kit (CBA flex). Nuclear labeling was done using DAPI. *P ≤ 0.05 when compared with the negative control (cells only, with no agonist). Arrows indicate desmin-negative cells, and dashed arrows indicate myoblasts fusing. Bar = 50 µm. Three independent experiments were done, and a representative result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00A510-0671-495C-A254-8FD3B54C95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2604–2617,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Myoblast cultures and stimulation by TLR agonists: myoblast cultures were obtained from diaphragm fragments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Myoblast cultures and stimulation by TLR agonists: myoblast cultures were obtained from diaphragm fragments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2024-04-26T10:02:19Z</dcterms:modified>
</cp:coreProperties>
</file>