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B849B5-CA92-4799-B5FA-7CDCC3F28F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FC98B6-C0F2-4AB0-854E-AD2B56663E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Volcano plots from DE analysis for mRNA in tissue (A), lncRNA in tissue (B), sncRNA in tissue (C), and sncRNA in cells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2016. Published by Oxford University Press on behalf of Society for the Study of Reproduction. All rights reserved. For permissions, please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445D9E-7283-421E-A16D-2588960198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16.1425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96, Issue 1, January 2017, Pages 24–33,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https://doi.org/10.1095/biolreprod.116.142547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Volcano plots from DE analysis for mRNA in tissue (A), lncRNA in tissue (B), sncRNA in tissue (C), and sncRNA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Volcano plots from DE analysis for mRNA in tissue (A), lncRNA in tissue (B), sncRNA in tissue (C), and sncRNA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2024-04-27T01:48:26Z</dcterms:modified>
</cp:coreProperties>
</file>