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82948-AE9C-4393-B62E-BBBC0816CC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AC720-974D-411D-B698-5EBFCFD6D8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CFE1B-3109-4240-93F0-A6FC332CC2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2024-04-26T23:52:00Z</dcterms:modified>
</cp:coreProperties>
</file>