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8718DD-1D43-4F56-A930-B1F8CC0B9C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C8296E-F90A-4833-BFC0-E408809ED9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656A34-CBEA-49EA-B38B-F3733B83E9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2024-04-27T04:35:02Z</dcterms:modified>
</cp:coreProperties>
</file>