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95BDDD-D46B-4C2E-BE7F-34EC8ED821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1EC5A1-46FC-4E1D-A091-016A8D816D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Uncorrected P maps representing the significant group difference in cortical thickness for the FASD versus control comparisons across the entire sample of 127 subjects and within LA, SA, and SD site, controlling for age, gender, and total brain volume.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573F69-664C-4146-981D-548DD90597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5, May 2012, Pages 1170–1179, </a:t>
            </a:r>
            <a:r>
              <a:rPr lang="en-US" altLang="en-US" sz="1000">
                <a:solidFill>
                  <a:srgbClr val="333333"/>
                </a:solidFill>
                <a:hlinkClick r:id="rId3"/>
              </a:rPr>
              <a:t>https://doi.org/10.1093/cercor/bhr193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Uncorrected P maps representing the significant group difference in cortical thickness for the FASD versus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Uncorrected P maps representing the significant group difference in cortical thickness for the FASD versus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2024-04-26T09:30:27Z</dcterms:modified>
</cp:coreProperties>
</file>