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0DD6AAE-9E21-4E76-AD11-3F1565259B42}"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C3C6741-D9F5-4097-BB3A-01576F3222E6}"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Difficult Airway Society difficult intubation guidelines: overview. Difficult Airway Society, 2015, by permission of the Difficult Airway Society. This image is not covered by the terms of the Creative Commons Licence of this publication. For permission to re-use, please contact the Difficult Airway Society. CICO, can't intubate can't oxygenate; SAD, supraglottic airway device.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on behalf of the British Journal of Anaesthesia.This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D4E6C9C-48F9-480B-BD4B-D258CFA9A4CE}"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The laryngeal handshake. (a) The index finger and thumb grasp the top of the larynx (the greater cornu of the hyoid bone) and roll it from side to side. The bony and cartilaginous cage of the larynx is a cone, which connects to the trachea. (b) The fingers and thumb slide down over the thyroid laminae. (c) Middle finger and thumb rest on the cricoid cartilage, with the index finger palpating the cricothyroid membrane.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on behalf of the British Journal of Anaesthesia.This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D4E6C9C-48F9-480B-BD4B-D258CFA9A4CE}"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4 </a:t>
            </a:r>
            <a:r>
              <a:rPr lang="en-US" altLang="en-US">
                <a:latin typeface="Arial" pitchFamily="34" charset="0"/>
                <a:ea typeface="Arial" pitchFamily="34" charset="0"/>
              </a:rPr>
              <a:t>Cricothyroidotomy technique. Cricothyroid membrane palpable: scalpel technique; ‘stab, twist, bougie, tube’. (a) Identify cricothyroid membrane. (b) Make transverse stab incision through cricothyroid membrane. (c) Rotate scalpel so that sharp edge points caudally. (d) Pulling scalpel towards you to open up the incision, slide coude tip of bougie down scalpel blade into trachea. (e) Railroad tube into trachea.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on behalf of the British Journal of Anaesthesia.This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D4E6C9C-48F9-480B-BD4B-D258CFA9A4CE}"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5 </a:t>
            </a:r>
            <a:r>
              <a:rPr lang="en-US" altLang="en-US">
                <a:latin typeface="Arial" pitchFamily="34" charset="0"/>
                <a:ea typeface="Arial" pitchFamily="34" charset="0"/>
              </a:rPr>
              <a:t>Failed intubation, failed oxygenation in the paralysed, anaesthetized patient. Technique for scalpel cricothyroidotomy. Difficult Airway Society, 2015, by permission of the Difficult Airway Society. This image is not covered by the terms of the Creative Commons Licence of this publication. For permission to re-use, please contact the Difficult Airway Society.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on behalf of the British Journal of Anaesthesia.This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D4E6C9C-48F9-480B-BD4B-D258CFA9A4CE}"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bja/aev371"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bja/aev371"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bja/aev371"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bja/aev371" TargetMode="External" /><Relationship Id="rId4" Type="http://schemas.openxmlformats.org/officeDocument/2006/relationships/image" Target="../media/image1.png" /><Relationship Id="rId5" Type="http://schemas.openxmlformats.org/officeDocument/2006/relationships/image" Target="../media/image5.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 J Anaesth</a:t>
            </a:r>
            <a:r>
              <a:rPr lang="en-US" altLang="en-US" sz="1000">
                <a:solidFill>
                  <a:srgbClr val="333333"/>
                </a:solidFill>
              </a:rPr>
              <a:t>, Volume 115, Issue 6, December 2015, Pages 827–848, </a:t>
            </a:r>
            <a:r>
              <a:rPr lang="en-US" altLang="en-US" sz="1000">
                <a:solidFill>
                  <a:srgbClr val="333333"/>
                </a:solidFill>
                <a:hlinkClick r:id="rId3"/>
              </a:rPr>
              <a:t>https://doi.org/10.1093/bja/aev371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Difficult Airway Society difficult intubation guidelines: overview. Difficult Airway Society, 2015, by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80287"/>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 J Anaesth</a:t>
            </a:r>
            <a:r>
              <a:rPr lang="en-US" altLang="en-US" sz="1000">
                <a:solidFill>
                  <a:srgbClr val="333333"/>
                </a:solidFill>
              </a:rPr>
              <a:t>, Volume 115, Issue 6, December 2015, Pages 827–848, </a:t>
            </a:r>
            <a:r>
              <a:rPr lang="en-US" altLang="en-US" sz="1000">
                <a:solidFill>
                  <a:srgbClr val="333333"/>
                </a:solidFill>
                <a:hlinkClick r:id="rId3"/>
              </a:rPr>
              <a:t>https://doi.org/10.1093/bja/aev371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The laryngeal handshake. (a) The index finger and thumb grasp the top of the larynx (the greater cornu of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757956"/>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 J Anaesth</a:t>
            </a:r>
            <a:r>
              <a:rPr lang="en-US" altLang="en-US" sz="1000">
                <a:solidFill>
                  <a:srgbClr val="333333"/>
                </a:solidFill>
              </a:rPr>
              <a:t>, Volume 115, Issue 6, December 2015, Pages 827–848, </a:t>
            </a:r>
            <a:r>
              <a:rPr lang="en-US" altLang="en-US" sz="1000">
                <a:solidFill>
                  <a:srgbClr val="333333"/>
                </a:solidFill>
                <a:hlinkClick r:id="rId3"/>
              </a:rPr>
              <a:t>https://doi.org/10.1093/bja/aev371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4 </a:t>
            </a:r>
            <a:r>
              <a:rPr lang="en-US" altLang="en-US" b="0"/>
              <a:t>Cricothyroidotomy technique. Cricothyroid membrane palpable: scalpel technique; ‘stab, twist, bougie, tube’.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51000" y="1371600"/>
            <a:ext cx="5849765"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 J Anaesth</a:t>
            </a:r>
            <a:r>
              <a:rPr lang="en-US" altLang="en-US" sz="1000">
                <a:solidFill>
                  <a:srgbClr val="333333"/>
                </a:solidFill>
              </a:rPr>
              <a:t>, Volume 115, Issue 6, December 2015, Pages 827–848, </a:t>
            </a:r>
            <a:r>
              <a:rPr lang="en-US" altLang="en-US" sz="1000">
                <a:solidFill>
                  <a:srgbClr val="333333"/>
                </a:solidFill>
                <a:hlinkClick r:id="rId3"/>
              </a:rPr>
              <a:t>https://doi.org/10.1093/bja/aev371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5 </a:t>
            </a:r>
            <a:r>
              <a:rPr lang="en-US" altLang="en-US" b="0"/>
              <a:t>Failed intubation, failed oxygenation in the paralysed, anaesthetized patient. Technique for scalpel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84500" y="1371600"/>
            <a:ext cx="3186362"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 1 Difficult Airway Society difficult intubation guidelines: overview. Difficult Airway Society, 2015, by ...</vt:lpstr>
      <vt:lpstr>Fig 3 The laryngeal handshake. (a) The index finger and thumb grasp the top of the larynx (the greater cornu of the ...</vt:lpstr>
      <vt:lpstr>Fig 4 Cricothyroidotomy technique. Cricothyroid membrane palpable: scalpel technique; ‘stab, twist, bougie, tube’. ...</vt:lpstr>
      <vt:lpstr>Fig 5 Failed intubation, failed oxygenation in the paralysed, anaesthetized patient. Technique for scalpel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2024-04-26T12:52:01Z</dcterms:modified>
</cp:coreProperties>
</file>