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6E823-1AB3-4B1A-9DF1-16310E7CB4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42BE7-7B7B-4A4A-9215-F27286AD9C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C6491-1507-485A-8744-5F7804B1EE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 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2024-04-26T18:47:08Z</dcterms:modified>
</cp:coreProperties>
</file>