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50D8DB-47AF-45D7-A06F-4C0761FD1F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B8692D-4ADF-46ED-8725-05654B8015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Association between adjusted relative risk (RR) of mortality and age at surgery and tumor size in the final multivariable model. The referent histopathology is grade 1 ductal carcinoma and grade 1 or 2 lobular carcinoma. For patients of referent histopathology, the horizontal line (adjusted RR = 1) is equivalent of a mortality similar to the mortality of women of the general population of women matched by age and calendar year. The error bars represent 95% confidence intervals. The median potential follow-up was 14.8 years after surgery.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A15C11-3ED2-4011-9BE7-A6F7BDE17B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r2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103, Issue 18, 21 September 2011, Pages 1363–1372,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https://doi.org/10.1093/jnci/djr299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Association between adjusted relative risk (RR) of mortality and age at surgery and tumor size in the final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Association between adjusted relative risk (RR) of mortality and age at surgery and tumor size in the final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2024-05-01T21:51:49Z</dcterms:modified>
</cp:coreProperties>
</file>